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0" r:id="rId6"/>
    <p:sldId id="265" r:id="rId7"/>
    <p:sldId id="267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812A2B-544C-4AD6-949E-613BE1283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42CF690-0313-418D-B1ED-17B92D469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FA374ED-E413-4A8E-94AE-570B0FC6B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DB8A-C3BF-4567-8003-CB959DC7256A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A491D6A-FE09-44DE-A397-034622C3F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A7271EC-C4A6-45C6-8E7F-E5345B63B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F6D5-C265-4F38-940A-E74994557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81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6714FA-EE6D-4785-A250-CC35ABFB0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821EF723-5E48-40AB-8762-B1ABC5FDE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CBA787B-7D4A-4B36-A61D-86694DAC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DB8A-C3BF-4567-8003-CB959DC7256A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7E79B12-0A6A-4015-8663-40D00CEAB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3C49C78-0763-48BE-94A1-4BC6041E5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F6D5-C265-4F38-940A-E74994557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33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9B90A127-095C-4FA5-9BF8-69510FB959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CC5E11E8-5B62-4F10-AB05-4ECCBAA4A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69C9EBE-B1D4-4FAE-99C4-7A8339296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DB8A-C3BF-4567-8003-CB959DC7256A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4ADFA87-17AC-491E-8848-C9A173705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83FE0D8-22C9-450C-BA67-400162619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F6D5-C265-4F38-940A-E74994557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6EF860-0CA2-446C-8089-0231A2FDD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7D1E972-9D8A-405C-9051-41597E362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664F2D5-07F0-4A0C-B42A-55B5CAFCD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DB8A-C3BF-4567-8003-CB959DC7256A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520433A-8A19-4247-A9C0-2373AA536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A391E8A-6BDD-4757-9404-5F624DA10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F6D5-C265-4F38-940A-E74994557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0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BA21CA-F0AB-45E6-9ED4-BFDDB524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CACDC81-0396-4F04-89C3-3FBF4D908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2147C2F-F378-4A72-9880-4806877EB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DB8A-C3BF-4567-8003-CB959DC7256A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EED0402-7715-4227-AB64-EC418F1CB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9D0AED0-6EEE-486B-9FEF-FC53D0EC0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F6D5-C265-4F38-940A-E74994557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7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761F2A-6469-4C3F-A440-CA873610C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BC8F45E-1F69-4CB4-BA49-A2A757F39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918DB3D-DECA-46D2-93CC-3D878912A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2D2FD8F-834B-40DE-B281-D089F82A0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DB8A-C3BF-4567-8003-CB959DC7256A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191FADA-FDA4-4078-B1FF-36674D26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807C73B-B091-43F4-B5A1-0EF2C942C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F6D5-C265-4F38-940A-E74994557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3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1A0189-5555-4E92-ABF5-74CBB072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E30A332-F1B5-4C1F-9C01-291573855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1C33DBD-290D-4113-AA0F-1D48032F8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69A22F8A-65D2-4E4C-9761-A22F982A4E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4D872ED8-5D1C-451F-9737-9DD8E74D58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F748BCF2-35CB-4215-81E0-55FC5DE75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DB8A-C3BF-4567-8003-CB959DC7256A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F4FBAED3-3928-4E4F-832F-C506F939D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3A319472-FB32-46BF-BCED-85A72800B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F6D5-C265-4F38-940A-E74994557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52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7D8D88-2B8D-4198-8347-73243027C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3C6137CA-244E-41CA-8A4A-46958B1AA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DB8A-C3BF-4567-8003-CB959DC7256A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D6DC5B93-D981-43B5-B55A-E2B66C579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108D27DE-F080-41B3-BA6A-25E9C390C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F6D5-C265-4F38-940A-E74994557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4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A8F2BF03-AB3B-4AB0-91B5-0A9110F5F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DB8A-C3BF-4567-8003-CB959DC7256A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893D394E-38ED-44B4-9FE6-8E59E6844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FD250237-9872-4304-AA82-89D369D80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F6D5-C265-4F38-940A-E74994557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91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25CEA2-85E5-4514-B435-7E908BF97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D56F3B3-C2D7-47AE-AFEF-FE077137E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11DA7AD-F836-489E-9244-A5F522C60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F973056-FF68-4CDE-B620-81EB0A545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DB8A-C3BF-4567-8003-CB959DC7256A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DBF4ECC-9526-44F1-A65B-4B5BE7555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784E32C-DF37-4B68-A80C-C94F8E42E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F6D5-C265-4F38-940A-E74994557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7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796BAC-16D3-4835-9E8B-5ECFD4021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CF7EF7E1-AB32-48D1-B98C-AFABAC858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3F9D8111-F582-4BE5-B768-0F5823DCC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9D7A5A3-F8BD-4F36-B35E-CC463A689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DB8A-C3BF-4567-8003-CB959DC7256A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0B7717E-3307-4208-8FDB-94CE00FC9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A3CFF1D-3418-4C47-8143-353EB1035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F6D5-C265-4F38-940A-E74994557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38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7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216F829E-5356-4E1B-BA10-B92572D9A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A8AC620-B0B1-4B60-9B05-2ADEB326F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0CE93FA-C264-497C-A1EC-0C9544E84F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6DB8A-C3BF-4567-8003-CB959DC7256A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AD2A0B1-C16D-4152-BC6E-6101FC94DA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DB8BB56-435D-4B03-A44F-51E928123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7F6D5-C265-4F38-940A-E74994557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7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arnes.si/portal/asset.zul?id=u24apoMYhLZUWFYpoVs4R1Li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Naslov 1">
            <a:extLst>
              <a:ext uri="{FF2B5EF4-FFF2-40B4-BE49-F238E27FC236}">
                <a16:creationId xmlns:a16="http://schemas.microsoft.com/office/drawing/2014/main" id="{D1DC3BAC-69FC-4001-B128-482A1D9FA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6431"/>
            <a:ext cx="9144000" cy="2605982"/>
          </a:xfrm>
        </p:spPr>
        <p:txBody>
          <a:bodyPr>
            <a:normAutofit/>
          </a:bodyPr>
          <a:lstStyle/>
          <a:p>
            <a:r>
              <a:rPr lang="sl-SI" sz="4000" b="1" dirty="0"/>
              <a:t>NARAVOSLOVNI DAN</a:t>
            </a:r>
            <a:r>
              <a:rPr lang="sl-SI" sz="3200" b="1" dirty="0">
                <a:solidFill>
                  <a:srgbClr val="FFFF00"/>
                </a:solidFill>
              </a:rPr>
              <a:t/>
            </a:r>
            <a:br>
              <a:rPr lang="sl-SI" sz="3200" b="1" dirty="0">
                <a:solidFill>
                  <a:srgbClr val="FFFF00"/>
                </a:solidFill>
              </a:rPr>
            </a:br>
            <a:r>
              <a:rPr lang="sl-SI" sz="3200" b="1" dirty="0">
                <a:solidFill>
                  <a:srgbClr val="FFFF00"/>
                </a:solidFill>
              </a:rPr>
              <a:t/>
            </a:r>
            <a:br>
              <a:rPr lang="sl-SI" sz="3200" b="1" dirty="0">
                <a:solidFill>
                  <a:srgbClr val="FFFF00"/>
                </a:solidFill>
              </a:rPr>
            </a:br>
            <a:r>
              <a:rPr lang="sl-SI" sz="8800" b="1" dirty="0" err="1">
                <a:solidFill>
                  <a:srgbClr val="FFFF00"/>
                </a:solidFill>
              </a:rPr>
              <a:t>DAN</a:t>
            </a:r>
            <a:r>
              <a:rPr lang="sl-SI" sz="8800" b="1" dirty="0">
                <a:solidFill>
                  <a:srgbClr val="FFFF00"/>
                </a:solidFill>
              </a:rPr>
              <a:t> ZEMLJE</a:t>
            </a:r>
            <a:endParaRPr lang="en-US" sz="8800" b="1" dirty="0">
              <a:solidFill>
                <a:srgbClr val="FFFF00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508720C-3E08-44A2-9627-A1A9B836A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4007"/>
            <a:ext cx="9144000" cy="1655762"/>
          </a:xfrm>
        </p:spPr>
        <p:txBody>
          <a:bodyPr/>
          <a:lstStyle/>
          <a:p>
            <a:endParaRPr lang="sl-SI" dirty="0"/>
          </a:p>
          <a:p>
            <a:r>
              <a:rPr lang="sl-SI" b="1" dirty="0"/>
              <a:t>OŠ Milojke Štrukelj Nova Gorica</a:t>
            </a:r>
          </a:p>
          <a:p>
            <a:r>
              <a:rPr lang="sl-SI" b="1" dirty="0"/>
              <a:t>22. april 2020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47320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81E934C-25DE-4382-A39C-ADA53932A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37758"/>
            <a:ext cx="12192000" cy="5382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600" b="1" dirty="0"/>
              <a:t>22. april se kot dan Zemlje na svetovni ravni letos praznuje že 50. leto zapored.</a:t>
            </a:r>
          </a:p>
          <a:p>
            <a:pPr marL="0" indent="0">
              <a:buNone/>
            </a:pPr>
            <a:r>
              <a:rPr lang="sl-SI" sz="3600" b="1" dirty="0"/>
              <a:t>Glavna tema letošnjega dneva Zemlje so </a:t>
            </a:r>
            <a:r>
              <a:rPr lang="sl-SI" sz="3600" b="1" i="1" dirty="0"/>
              <a:t>podnebni ukrepi.</a:t>
            </a:r>
          </a:p>
          <a:p>
            <a:pPr marL="0" indent="0">
              <a:buNone/>
            </a:pPr>
            <a:endParaRPr lang="sl-SI" sz="3600" b="1" i="1" dirty="0"/>
          </a:p>
          <a:p>
            <a:pPr marL="0" indent="0">
              <a:buNone/>
            </a:pPr>
            <a:endParaRPr lang="sl-SI" sz="3600" b="1" i="1" dirty="0"/>
          </a:p>
          <a:p>
            <a:pPr marL="0" indent="0" algn="ctr">
              <a:buNone/>
            </a:pPr>
            <a:r>
              <a:rPr lang="sl-SI" sz="3600" i="1" dirty="0">
                <a:solidFill>
                  <a:srgbClr val="C00000"/>
                </a:solidFill>
              </a:rPr>
              <a:t>Za Zemljo lahko naredi nekaj dobrega prav vsak človek, tudi </a:t>
            </a:r>
            <a:r>
              <a:rPr lang="sl-SI" sz="3600" b="1" i="1" dirty="0">
                <a:solidFill>
                  <a:srgbClr val="C00000"/>
                </a:solidFill>
              </a:rPr>
              <a:t>JAZ.</a:t>
            </a:r>
            <a:r>
              <a:rPr lang="sl-SI" sz="3600" b="1" dirty="0">
                <a:solidFill>
                  <a:srgbClr val="C00000"/>
                </a:solidFill>
              </a:rPr>
              <a:t> 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305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C2FEE5-EECF-4274-AE74-BCE5D839A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117" y="335144"/>
            <a:ext cx="3748790" cy="1325563"/>
          </a:xfrm>
        </p:spPr>
        <p:txBody>
          <a:bodyPr/>
          <a:lstStyle/>
          <a:p>
            <a:pPr algn="ctr"/>
            <a:r>
              <a:rPr lang="sl-SI" b="1" dirty="0"/>
              <a:t>NALOGA 1</a:t>
            </a:r>
            <a:endParaRPr lang="en-US" b="1" dirty="0"/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11F83F44-5F4F-4965-ABB0-EDEE85B4F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65" y="1528998"/>
            <a:ext cx="11437494" cy="5201586"/>
          </a:xfrm>
        </p:spPr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sl-SI" sz="3900" dirty="0"/>
              <a:t>Ob svetovnem dnevu Zemlje vas vabimo k ogledu dokumentarnega filma </a:t>
            </a:r>
            <a:r>
              <a:rPr lang="sl-SI" sz="3900" b="1" dirty="0">
                <a:solidFill>
                  <a:srgbClr val="FF0000"/>
                </a:solidFill>
              </a:rPr>
              <a:t>Žejni svet</a:t>
            </a:r>
            <a:r>
              <a:rPr lang="sl-SI" sz="3900" dirty="0"/>
              <a:t>.</a:t>
            </a:r>
          </a:p>
          <a:p>
            <a:pPr marL="0" indent="0" fontAlgn="base">
              <a:buNone/>
            </a:pPr>
            <a:endParaRPr lang="sl-SI" sz="3900" dirty="0"/>
          </a:p>
          <a:p>
            <a:pPr marL="0" indent="0" fontAlgn="base">
              <a:buNone/>
            </a:pPr>
            <a:r>
              <a:rPr lang="sl-SI" sz="3900" b="1" dirty="0"/>
              <a:t>Ogled filma je mogoč od</a:t>
            </a:r>
            <a:r>
              <a:rPr lang="sl-SI" sz="3900" dirty="0"/>
              <a:t> </a:t>
            </a:r>
            <a:r>
              <a:rPr lang="sl-SI" sz="3900" b="1" dirty="0"/>
              <a:t>17. -24. aprila</a:t>
            </a:r>
            <a:r>
              <a:rPr lang="sl-SI" sz="3900" dirty="0"/>
              <a:t> 2020 na portalu ARNES, na povezavi:  </a:t>
            </a:r>
          </a:p>
          <a:p>
            <a:pPr marL="0" indent="0" fontAlgn="base">
              <a:buNone/>
            </a:pPr>
            <a:r>
              <a:rPr lang="sl-SI" sz="3900" b="1" dirty="0">
                <a:hlinkClick r:id="rId3"/>
              </a:rPr>
              <a:t>https://video.arnes.si/portal/asset.zul?id=u24apoMYhLZUWFYpoVs4R1Li</a:t>
            </a:r>
            <a:endParaRPr lang="sl-SI" sz="3900" b="1" dirty="0"/>
          </a:p>
          <a:p>
            <a:pPr marL="0" indent="0" fontAlgn="base">
              <a:buNone/>
            </a:pPr>
            <a:r>
              <a:rPr lang="sl-SI" sz="3900" b="1" dirty="0"/>
              <a:t> </a:t>
            </a:r>
          </a:p>
          <a:p>
            <a:pPr marL="0" indent="0" fontAlgn="base">
              <a:buNone/>
            </a:pPr>
            <a:endParaRPr lang="sl-SI" sz="3900" dirty="0"/>
          </a:p>
          <a:p>
            <a:pPr marL="0" indent="0" fontAlgn="base">
              <a:buNone/>
            </a:pPr>
            <a:r>
              <a:rPr lang="sl-SI" sz="3900" dirty="0"/>
              <a:t>Po filmu razmisli, kaj je po tvojem mnenju največji problem današnjega sveta in kako bi ga rešil. Razmišljanje napiši v zvezek naravoslovja/biologije.</a:t>
            </a:r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  <a:p>
            <a:pPr marL="0" indent="0" fontAlgn="base">
              <a:buNone/>
            </a:pPr>
            <a:r>
              <a:rPr lang="sl-SI" sz="1700" dirty="0"/>
              <a:t>S pomočjo sodelavcev Biotehniške fakultete Univerze v Ljubljani ter Akademske in raziskovalne mreže Slovenije (ARNES) vam ob 22. aprilu, </a:t>
            </a:r>
            <a:r>
              <a:rPr lang="sl-SI" sz="1700" b="1" dirty="0"/>
              <a:t>svetovnem dnevu Zemlje</a:t>
            </a:r>
            <a:r>
              <a:rPr lang="sl-SI" sz="1700" dirty="0"/>
              <a:t>, omogočamo brezplačen ogled </a:t>
            </a:r>
            <a:r>
              <a:rPr lang="sl-SI" sz="1700" dirty="0" err="1"/>
              <a:t>Yann</a:t>
            </a:r>
            <a:r>
              <a:rPr lang="sl-SI" sz="1700" dirty="0"/>
              <a:t> </a:t>
            </a:r>
            <a:r>
              <a:rPr lang="sl-SI" sz="1700" dirty="0" err="1"/>
              <a:t>Arthus-Bertrandovega</a:t>
            </a:r>
            <a:r>
              <a:rPr lang="sl-SI" sz="1700" dirty="0"/>
              <a:t> vrhunskega dokumentarnega filma ŽEJNI SVET.</a:t>
            </a:r>
          </a:p>
          <a:p>
            <a:pPr marL="0" indent="0" fontAlgn="base">
              <a:buNone/>
            </a:pPr>
            <a:r>
              <a:rPr lang="sl-SI" sz="1700" dirty="0"/>
              <a:t>Pridobljeno je dovoljenje organizacije </a:t>
            </a:r>
            <a:r>
              <a:rPr lang="sl-SI" sz="1700" dirty="0" err="1"/>
              <a:t>GoodPlanet</a:t>
            </a:r>
            <a:r>
              <a:rPr lang="sl-SI" sz="1700" dirty="0"/>
              <a:t> (nosilke avtorskih pravic).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644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63810F-F42F-41CD-A72E-120F8AFE4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7698" y="365125"/>
            <a:ext cx="4878049" cy="699177"/>
          </a:xfrm>
        </p:spPr>
        <p:txBody>
          <a:bodyPr/>
          <a:lstStyle/>
          <a:p>
            <a:pPr algn="ctr"/>
            <a:r>
              <a:rPr lang="sl-SI" b="1" dirty="0">
                <a:solidFill>
                  <a:srgbClr val="C00000"/>
                </a:solidFill>
              </a:rPr>
              <a:t>NALOGA 2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6B901E8-5A04-4139-8574-506EE8FC5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843" y="1064302"/>
            <a:ext cx="11952157" cy="5793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Glede na razmere, v katerih trenutno živimo in glede na vaše pogoje doma, naredi eno ali več izmed spodaj naštetih nalog:</a:t>
            </a:r>
          </a:p>
          <a:p>
            <a:r>
              <a:rPr lang="sl-SI" dirty="0"/>
              <a:t>pospravi svojo sobo,</a:t>
            </a:r>
          </a:p>
          <a:p>
            <a:r>
              <a:rPr lang="sl-SI" dirty="0"/>
              <a:t>odnesi smeti,</a:t>
            </a:r>
          </a:p>
          <a:p>
            <a:r>
              <a:rPr lang="sl-SI" dirty="0"/>
              <a:t>v lonček posej ali posadi rastlino,</a:t>
            </a:r>
          </a:p>
          <a:p>
            <a:pPr lvl="0"/>
            <a:r>
              <a:rPr lang="sl-SI" dirty="0"/>
              <a:t>če imate doma vrt, posej ali posadi rastlino na vrt, pomagaj staršem pri sajenju, sejanju, gnojenju, obrezovanju, cepljenju, prekopavanju,</a:t>
            </a:r>
          </a:p>
          <a:p>
            <a:pPr lvl="0"/>
            <a:r>
              <a:rPr lang="sl-SI" dirty="0"/>
              <a:t>pripraviš lahko zasnovo manjšega  zeliščnega vrta: zasaditev mediteranskih zelišč in dišavnic,</a:t>
            </a:r>
          </a:p>
          <a:p>
            <a:r>
              <a:rPr lang="sl-SI" dirty="0"/>
              <a:t>morda bi bila spomin na našo karanteno na novo posajena grmovnica ali drevo, </a:t>
            </a:r>
          </a:p>
          <a:p>
            <a:r>
              <a:rPr lang="sl-SI" dirty="0"/>
              <a:t>če greš na sprehod, vzemi s seboj vrečo in spotoma poberi plastiko in druge smeti, ki ležijo v gozdu, na travnikih, na obvodnih prostorih.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254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1C33B2-A0DE-4A4B-99AD-68CD0BF2D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161" y="155263"/>
            <a:ext cx="1725118" cy="1325563"/>
          </a:xfrm>
        </p:spPr>
        <p:txBody>
          <a:bodyPr/>
          <a:lstStyle/>
          <a:p>
            <a:r>
              <a:rPr lang="sl-SI" b="1" dirty="0">
                <a:solidFill>
                  <a:srgbClr val="00B050"/>
                </a:solidFill>
              </a:rPr>
              <a:t>VTISI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C33C376-DCDC-4FC0-966C-2176CBB87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9174"/>
            <a:ext cx="12192000" cy="5598825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0070C0"/>
                </a:solidFill>
              </a:rPr>
              <a:t>Na sprehodu v naravi si opazil, da so zacvetele spomladanske cvetlice</a:t>
            </a:r>
            <a:r>
              <a:rPr lang="sl-SI" dirty="0">
                <a:solidFill>
                  <a:srgbClr val="0070C0"/>
                </a:solidFill>
              </a:rPr>
              <a:t>. </a:t>
            </a:r>
            <a:r>
              <a:rPr lang="sl-SI" dirty="0"/>
              <a:t>Rastline si dobro oglej (barvo cveta, zgradbo vonj, … , razmisli, zakaj cvetijo tako zgodaj spomladi, zakaj so takih barv, opazuj žuželke, ki letajo po cvetovih, kaj počnejo, zakaj in kako nabirajo cvetni prah.</a:t>
            </a:r>
            <a:endParaRPr lang="sl-SI" b="1" dirty="0"/>
          </a:p>
          <a:p>
            <a:r>
              <a:rPr lang="sl-SI" b="1" dirty="0">
                <a:solidFill>
                  <a:srgbClr val="FFC000"/>
                </a:solidFill>
              </a:rPr>
              <a:t>Na cvetovih lahko opaziš tudi čebele. </a:t>
            </a:r>
            <a:r>
              <a:rPr lang="sl-SI" b="1" dirty="0"/>
              <a:t>Slovenska čebela se imenuje kranjska sivka. Nabirajo nektar in cvetni prah, ob nabiranju pa prenašajo cvetni prah od cveta na cvet in jih tako oprašujejo. </a:t>
            </a:r>
            <a:r>
              <a:rPr lang="sl-SI" dirty="0"/>
              <a:t>Ko zagledaš čebelo, jo nekaj časa opazuj in spremljaj njeno gibanje. Koliko časa je na enem cvetu?</a:t>
            </a:r>
          </a:p>
          <a:p>
            <a:endParaRPr lang="sl-SI" b="1" dirty="0"/>
          </a:p>
          <a:p>
            <a:pPr lvl="0"/>
            <a:r>
              <a:rPr lang="sl-SI" b="1" dirty="0"/>
              <a:t>Razmisli o našem planetu: </a:t>
            </a:r>
            <a:r>
              <a:rPr lang="sl-SI" b="1" dirty="0">
                <a:solidFill>
                  <a:srgbClr val="FF0000"/>
                </a:solidFill>
              </a:rPr>
              <a:t>Rad imam svoj dom: planet Zemljo.</a:t>
            </a:r>
          </a:p>
          <a:p>
            <a:pPr lvl="0"/>
            <a:endParaRPr lang="sl-SI" dirty="0"/>
          </a:p>
          <a:p>
            <a:r>
              <a:rPr lang="sl-SI" b="1" dirty="0">
                <a:solidFill>
                  <a:srgbClr val="00B050"/>
                </a:solidFill>
              </a:rPr>
              <a:t>Poročaj o opravljenem delu: fotografiraj, nariši, napiši, izdelaj miselni  vzorec.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04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F765CF-709A-4222-B47D-A9588B587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1388" y="1"/>
            <a:ext cx="3089223" cy="1064302"/>
          </a:xfrm>
        </p:spPr>
        <p:txBody>
          <a:bodyPr/>
          <a:lstStyle/>
          <a:p>
            <a:r>
              <a:rPr lang="sl-SI" b="1" dirty="0">
                <a:solidFill>
                  <a:srgbClr val="C00000"/>
                </a:solidFill>
              </a:rPr>
              <a:t>ZAKLJUČEK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12EF51B-D2CB-4590-BCE5-49F1B91FA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4303"/>
            <a:ext cx="12192000" cy="599606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sl-SI" sz="3600" b="1" dirty="0">
                <a:solidFill>
                  <a:srgbClr val="C00000"/>
                </a:solidFill>
              </a:rPr>
              <a:t>Nabereš lahko prve užitne divje rastline: regrat, divji šparglji, čemaž, kislice, rman, regačica, pekoče koprive, listi in cvetovi trobentic, cvetovi vijolic, … in jih poskusiš.</a:t>
            </a:r>
          </a:p>
          <a:p>
            <a:endParaRPr lang="sl-SI" sz="3600" b="1" dirty="0">
              <a:solidFill>
                <a:srgbClr val="C00000"/>
              </a:solidFill>
            </a:endParaRPr>
          </a:p>
          <a:p>
            <a:pPr marL="914400" lvl="2" indent="0">
              <a:buNone/>
            </a:pPr>
            <a:r>
              <a:rPr lang="sl-SI" sz="2900" u="sng">
                <a:solidFill>
                  <a:srgbClr val="C00000"/>
                </a:solidFill>
              </a:rPr>
              <a:t>Recept: </a:t>
            </a:r>
            <a:r>
              <a:rPr lang="sl-SI" sz="2900" u="sng" dirty="0">
                <a:solidFill>
                  <a:srgbClr val="C00000"/>
                </a:solidFill>
              </a:rPr>
              <a:t>FRTALJA Z ZELIŠČI 1</a:t>
            </a:r>
          </a:p>
          <a:p>
            <a:pPr marL="0" indent="0">
              <a:buNone/>
            </a:pPr>
            <a:r>
              <a:rPr lang="sl-SI" sz="3700" dirty="0"/>
              <a:t>Potrebuješ: 6 jajc, 2 dcl mleka, 250 g moke (lahko malo manj in raje dodamo še malo krušnih drobtin), malo soli in 150 g (oziroma po želji) mešanih zelišč: rukola, regrat, drobnjak, čebulni obročki, peteršilj, bazilika, kopriva, melisa, koromač, šparglji. Po želji lahko dodamo še nariban sir. </a:t>
            </a:r>
          </a:p>
          <a:p>
            <a:pPr marL="0" indent="0">
              <a:buNone/>
            </a:pPr>
            <a:r>
              <a:rPr lang="sl-SI" sz="3700" dirty="0"/>
              <a:t>V posodi stepemo jajca, dodamo mleko, moko, drobtine in sol. Poljubna zelišča operemo in sesekljamo ter vmešamo v zmes. V ponvi segrejemo malo masla ali olja ter vanjo vlijemo del mase (kot za konkretno – malo debelejšo palačinko). Na zmernem ognju popečemo, nato z lopatko obrnemo in spečemo še na drugi strani. </a:t>
            </a:r>
          </a:p>
          <a:p>
            <a:pPr lvl="2"/>
            <a:endParaRPr lang="sl-SI" sz="2900" u="sng" dirty="0">
              <a:solidFill>
                <a:srgbClr val="C00000"/>
              </a:solidFill>
            </a:endParaRPr>
          </a:p>
          <a:p>
            <a:pPr marL="914400" lvl="2" indent="0">
              <a:buNone/>
            </a:pPr>
            <a:r>
              <a:rPr lang="sl-SI" sz="2900" u="sng" dirty="0">
                <a:solidFill>
                  <a:srgbClr val="C00000"/>
                </a:solidFill>
              </a:rPr>
              <a:t>Recept: FRTALJA Z ZELIŠČI 2</a:t>
            </a:r>
          </a:p>
          <a:p>
            <a:pPr marL="0" indent="0">
              <a:buNone/>
            </a:pPr>
            <a:r>
              <a:rPr lang="sl-SI" sz="2900" b="1" dirty="0"/>
              <a:t>Sestavine za 4 osebe: </a:t>
            </a:r>
            <a:r>
              <a:rPr lang="sl-SI" sz="2900" dirty="0"/>
              <a:t>6 jajc, 6 žlic moke, 1,5 dl mleka, čajna žlica soli, jušna žlica skute, pest peteršilja ali/in rmana, pest čemaža ali drobnjaka, pest mlade špinače ali/in  zelenih listov trobentic/ali pekočih kopri,  pest mete, pest mletih ali sesekljanih lešnikov, z olupkom naribano jabolko</a:t>
            </a:r>
          </a:p>
          <a:p>
            <a:pPr marL="0" indent="0">
              <a:buNone/>
            </a:pPr>
            <a:r>
              <a:rPr lang="sl-SI" sz="2900" b="1" dirty="0"/>
              <a:t>Postopek: V </a:t>
            </a:r>
            <a:r>
              <a:rPr lang="sl-SI" sz="2900" dirty="0"/>
              <a:t>skledi razžvrkljamo jajca z mlekom, dodamo moko, skuto, solimo in mešamo do gladkega in tekočega. Zelišča očistimo in drobno nasekljamo. Dodamo jajčni masi in dobro premešamo. Dodamo naribano jabolko in lešnike. V  ponvi z višjim robom segrejemo  olje ali maslo in vanjo, vlijemo pripravljeno maso. Zapečemo do zlato rjavega, nato frtaljo previdno obrnemo na drugo stran in jo zapečemo še na drugi strani. Ponudimo s čajem ali belo ječmenovo kavo.</a:t>
            </a:r>
          </a:p>
          <a:p>
            <a:pPr marL="914400" lvl="2" indent="0">
              <a:buNone/>
            </a:pPr>
            <a:r>
              <a:rPr lang="sl-SI" sz="2900" b="1" dirty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                       </a:t>
            </a:r>
            <a:endParaRPr lang="sl-SI" sz="2900" dirty="0"/>
          </a:p>
          <a:p>
            <a:pPr marL="914400" lvl="2" indent="0">
              <a:buNone/>
            </a:pPr>
            <a:r>
              <a:rPr lang="sl-SI" sz="2900" dirty="0">
                <a:solidFill>
                  <a:srgbClr val="FF0000"/>
                </a:solidFill>
              </a:rPr>
              <a:t>Pri uporabi zelišč je potrebno biti previden, ker niso vsa užitna. Zato naj pri pripravi sodelujejo starši.</a:t>
            </a:r>
          </a:p>
          <a:p>
            <a:pPr lvl="2"/>
            <a:endParaRPr lang="sl-SI" sz="2900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b="1" dirty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sl-SI" sz="5900" b="1" dirty="0">
                <a:solidFill>
                  <a:srgbClr val="C00000"/>
                </a:solidFill>
              </a:rPr>
              <a:t>Dober tek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                                                                                   Pripravila Mojca Klinec v sodelovanju z učitelji naravoslovja in biologije</a:t>
            </a:r>
          </a:p>
        </p:txBody>
      </p:sp>
    </p:spTree>
    <p:extLst>
      <p:ext uri="{BB962C8B-B14F-4D97-AF65-F5344CB8AC3E}">
        <p14:creationId xmlns:p14="http://schemas.microsoft.com/office/powerpoint/2010/main" val="2714898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ED184F-1B4C-4E46-86BE-C2BEBAE44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971" y="1778336"/>
            <a:ext cx="6163101" cy="1325563"/>
          </a:xfrm>
        </p:spPr>
        <p:txBody>
          <a:bodyPr/>
          <a:lstStyle/>
          <a:p>
            <a:pPr algn="ctr"/>
            <a:r>
              <a:rPr lang="sl-SI" b="1" dirty="0">
                <a:solidFill>
                  <a:schemeClr val="accent4">
                    <a:lumMod val="50000"/>
                  </a:schemeClr>
                </a:solidFill>
              </a:rPr>
              <a:t>VALILNICA </a:t>
            </a:r>
            <a:br>
              <a:rPr lang="sl-SI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sl-SI" b="1" dirty="0">
                <a:solidFill>
                  <a:schemeClr val="accent4">
                    <a:lumMod val="50000"/>
                  </a:schemeClr>
                </a:solidFill>
              </a:rPr>
              <a:t>IZ VRBOVIH VEJ IN MAHU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0A7AEAE-725D-49C8-8DC2-8F96FE266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" y="0"/>
            <a:ext cx="5140748" cy="6858000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F7D41F9-B5BC-4D34-A67B-1A86952515F0}"/>
              </a:ext>
            </a:extLst>
          </p:cNvPr>
          <p:cNvSpPr txBox="1"/>
          <p:nvPr/>
        </p:nvSpPr>
        <p:spPr>
          <a:xfrm>
            <a:off x="5762971" y="5841690"/>
            <a:ext cx="5780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>
                <a:solidFill>
                  <a:srgbClr val="C00000"/>
                </a:solidFill>
              </a:rPr>
              <a:t>Lahko dodate še nove izzive …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75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803</Words>
  <Application>Microsoft Office PowerPoint</Application>
  <PresentationFormat>Širokozaslonsko</PresentationFormat>
  <Paragraphs>57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Officeova tema</vt:lpstr>
      <vt:lpstr>NARAVOSLOVNI DAN  DAN ZEMLJE</vt:lpstr>
      <vt:lpstr>PowerPointova predstavitev</vt:lpstr>
      <vt:lpstr>NALOGA 1</vt:lpstr>
      <vt:lpstr>NALOGA 2</vt:lpstr>
      <vt:lpstr>VTISI</vt:lpstr>
      <vt:lpstr>ZAKLJUČEK</vt:lpstr>
      <vt:lpstr>VALILNICA  IZ VRBOVIH VEJ IN MAHU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NARAVOSLOVNI DAN  DAN ZEMLJE</dc:title>
  <dc:creator>Mojca Klinec</dc:creator>
  <cp:lastModifiedBy>Uporabnik</cp:lastModifiedBy>
  <cp:revision>29</cp:revision>
  <dcterms:created xsi:type="dcterms:W3CDTF">2020-04-20T07:45:00Z</dcterms:created>
  <dcterms:modified xsi:type="dcterms:W3CDTF">2020-04-21T10:35:03Z</dcterms:modified>
</cp:coreProperties>
</file>